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aleway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Bus for Software Developers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475202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 Area Network (CAN) is a common messaging system in embedded systems. It's widely used in automotive applications for monitoring and controlling vehicle systems. This overview focuses on the software perspective of CAN bus.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635948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716" y="6609874"/>
            <a:ext cx="108846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C3939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Dave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Bus Basics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62395" y="2406610"/>
            <a:ext cx="15859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Message-Centric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bus focuses on messages, not nodes. It's a cloud where messages appear and are acted upon.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5250" y="4255056"/>
            <a:ext cx="193000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4162544"/>
            <a:ext cx="31312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Pub/Sub Architecture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Nodes can publish messages and subscribe to receive them. It's not master/slave or client/server.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42868" y="6103501"/>
            <a:ext cx="19776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Short Messages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 format fits within 8 bytes. IDs are unique and determine priority.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52" y="1673304"/>
            <a:ext cx="4884896" cy="48848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248" y="661749"/>
            <a:ext cx="6545580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ID and Priority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C7C7D0"/>
          </a:solidFill>
          <a:ln/>
        </p:spPr>
      </p:sp>
      <p:sp>
        <p:nvSpPr>
          <p:cNvPr id="6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7C7D0"/>
          </a:solidFill>
          <a:ln/>
        </p:spPr>
      </p:sp>
      <p:sp>
        <p:nvSpPr>
          <p:cNvPr id="7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5795" y="2135386"/>
            <a:ext cx="154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526625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 Assignment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 IDs are unique across sending nodes. Lower ID value means higher priority.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7C7D0"/>
          </a:solidFill>
          <a:ln/>
        </p:spPr>
      </p:sp>
      <p:sp>
        <p:nvSpPr>
          <p:cNvPr id="12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09008" y="4147304"/>
            <a:ext cx="18811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Arbitration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 handles bus arbitration using message IDs. Lower IDs get priority.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C7C7D0"/>
          </a:solidFill>
          <a:ln/>
        </p:spPr>
      </p:sp>
      <p:sp>
        <p:nvSpPr>
          <p:cNvPr id="17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06745" y="6159222"/>
            <a:ext cx="192762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Transmission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Messages flow according to ID priority. Higher ID messages wait for transmission.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Controllers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CAN controllers offer advanced features like error handling and message filtering.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 datasheets can be extensive. The TI CAN controller 4550 datasheet is 150 pages.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Setup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CAN bus systems can be easily set up in Linux with proper kernel configuration.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967" y="308610"/>
            <a:ext cx="1820347" cy="7612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22471"/>
            <a:ext cx="643770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Level Protocols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1864281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212633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Ad-Hoc Systems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26093" y="2660213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Simplest systems assign message IDs and formats to components.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3959185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CANopen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126093" y="475511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in automation, attempts to turn CAN bus into a node-based system.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605409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26093" y="6316147"/>
            <a:ext cx="31682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Automotive Standards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126093" y="68500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SAE J1939 and ISO 11898 series specifications.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7" y="1672947"/>
            <a:ext cx="4883706" cy="48837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30077" y="664488"/>
            <a:ext cx="603968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 Architecture</a:t>
            </a:r>
            <a:endParaRPr lang="en-US" sz="4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Graph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CAN systems using a graph of messages and state machines.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 Independence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can be done without specifying physical nodes or CPUs.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Allocation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spreadsheets to allocate outgoing messages to nodes in the system.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480" y="2560320"/>
            <a:ext cx="4663440" cy="3108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806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 Can Bus App</a:t>
            </a:r>
            <a:endParaRPr lang="en-US" sz="4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522458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33864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Virtual CAN Bus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864037" y="392037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a virtual CAN bus for Linux.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055989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64037" y="592002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Libraries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864037" y="645390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 libraries supporting CAN bus access in C and Go.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2024-10-24T00:41:27Z</dcterms:created>
  <dcterms:modified xsi:type="dcterms:W3CDTF">2024-10-24T00:41:27Z</dcterms:modified>
</cp:coreProperties>
</file>